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11"/>
  </p:handoutMasterIdLst>
  <p:sldIdLst>
    <p:sldId id="256" r:id="rId3"/>
    <p:sldId id="850" r:id="rId4"/>
    <p:sldId id="257" r:id="rId6"/>
    <p:sldId id="382" r:id="rId7"/>
    <p:sldId id="310" r:id="rId8"/>
    <p:sldId id="420" r:id="rId9"/>
    <p:sldId id="590" r:id="rId10"/>
    <p:sldId id="591" r:id="rId11"/>
    <p:sldId id="592" r:id="rId12"/>
    <p:sldId id="311" r:id="rId13"/>
    <p:sldId id="284" r:id="rId14"/>
    <p:sldId id="312" r:id="rId15"/>
    <p:sldId id="313" r:id="rId16"/>
    <p:sldId id="263" r:id="rId17"/>
    <p:sldId id="264" r:id="rId18"/>
    <p:sldId id="465" r:id="rId19"/>
    <p:sldId id="265" r:id="rId20"/>
    <p:sldId id="421" r:id="rId21"/>
    <p:sldId id="266" r:id="rId22"/>
    <p:sldId id="267" r:id="rId23"/>
    <p:sldId id="529" r:id="rId24"/>
    <p:sldId id="268" r:id="rId25"/>
    <p:sldId id="259" r:id="rId26"/>
    <p:sldId id="681" r:id="rId27"/>
    <p:sldId id="270" r:id="rId28"/>
    <p:sldId id="271" r:id="rId29"/>
    <p:sldId id="272" r:id="rId30"/>
    <p:sldId id="273" r:id="rId31"/>
    <p:sldId id="274" r:id="rId32"/>
    <p:sldId id="275" r:id="rId33"/>
    <p:sldId id="276" r:id="rId34"/>
    <p:sldId id="348" r:id="rId35"/>
    <p:sldId id="365" r:id="rId36"/>
    <p:sldId id="283" r:id="rId37"/>
    <p:sldId id="503" r:id="rId38"/>
    <p:sldId id="504" r:id="rId39"/>
    <p:sldId id="278" r:id="rId40"/>
    <p:sldId id="279" r:id="rId41"/>
    <p:sldId id="280" r:id="rId42"/>
    <p:sldId id="589" r:id="rId43"/>
    <p:sldId id="285" r:id="rId44"/>
    <p:sldId id="314" r:id="rId45"/>
    <p:sldId id="593" r:id="rId46"/>
    <p:sldId id="315" r:id="rId47"/>
    <p:sldId id="316" r:id="rId48"/>
    <p:sldId id="317" r:id="rId49"/>
    <p:sldId id="790" r:id="rId50"/>
    <p:sldId id="343" r:id="rId51"/>
    <p:sldId id="344" r:id="rId52"/>
    <p:sldId id="277" r:id="rId53"/>
    <p:sldId id="308" r:id="rId54"/>
    <p:sldId id="460" r:id="rId55"/>
    <p:sldId id="569" r:id="rId56"/>
    <p:sldId id="309" r:id="rId57"/>
    <p:sldId id="422" r:id="rId58"/>
    <p:sldId id="579" r:id="rId59"/>
    <p:sldId id="580" r:id="rId60"/>
    <p:sldId id="581" r:id="rId61"/>
    <p:sldId id="459" r:id="rId62"/>
    <p:sldId id="501" r:id="rId63"/>
    <p:sldId id="505" r:id="rId64"/>
    <p:sldId id="506" r:id="rId65"/>
    <p:sldId id="508" r:id="rId66"/>
    <p:sldId id="509" r:id="rId67"/>
    <p:sldId id="464" r:id="rId68"/>
    <p:sldId id="746" r:id="rId69"/>
    <p:sldId id="653" r:id="rId70"/>
    <p:sldId id="654" r:id="rId71"/>
    <p:sldId id="655" r:id="rId72"/>
    <p:sldId id="656" r:id="rId73"/>
    <p:sldId id="657" r:id="rId74"/>
    <p:sldId id="658" r:id="rId75"/>
    <p:sldId id="659" r:id="rId76"/>
    <p:sldId id="660" r:id="rId77"/>
    <p:sldId id="666" r:id="rId78"/>
    <p:sldId id="667" r:id="rId79"/>
    <p:sldId id="668" r:id="rId80"/>
    <p:sldId id="648" r:id="rId81"/>
    <p:sldId id="649" r:id="rId82"/>
    <p:sldId id="650" r:id="rId83"/>
    <p:sldId id="651" r:id="rId84"/>
    <p:sldId id="652" r:id="rId85"/>
    <p:sldId id="669" r:id="rId86"/>
    <p:sldId id="680" r:id="rId87"/>
    <p:sldId id="670" r:id="rId88"/>
    <p:sldId id="771" r:id="rId89"/>
    <p:sldId id="671" r:id="rId90"/>
    <p:sldId id="672" r:id="rId91"/>
    <p:sldId id="673" r:id="rId92"/>
    <p:sldId id="679" r:id="rId93"/>
    <p:sldId id="772" r:id="rId94"/>
    <p:sldId id="791" r:id="rId95"/>
    <p:sldId id="955" r:id="rId96"/>
    <p:sldId id="849" r:id="rId97"/>
    <p:sldId id="682" r:id="rId98"/>
    <p:sldId id="778" r:id="rId99"/>
    <p:sldId id="779" r:id="rId100"/>
    <p:sldId id="780" r:id="rId101"/>
    <p:sldId id="781" r:id="rId102"/>
    <p:sldId id="782" r:id="rId103"/>
    <p:sldId id="783" r:id="rId104"/>
    <p:sldId id="784" r:id="rId105"/>
    <p:sldId id="785" r:id="rId106"/>
    <p:sldId id="786" r:id="rId107"/>
    <p:sldId id="787" r:id="rId108"/>
    <p:sldId id="788" r:id="rId109"/>
    <p:sldId id="789" r:id="rId1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93" autoAdjust="0"/>
  </p:normalViewPr>
  <p:slideViewPr>
    <p:cSldViewPr snapToGrid="0">
      <p:cViewPr varScale="1">
        <p:scale>
          <a:sx n="62" d="100"/>
          <a:sy n="62" d="100"/>
        </p:scale>
        <p:origin x="14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hlinkClick r:id="rId4"/>
            </a:endParaRPr>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92500" lnSpcReduction="10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0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0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0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endParaRPr lang="zh-CN" altLang="en-US"/>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从OFF到ON的顺序为: OFF -&gt; PREPARE -&gt; ON</a:t>
            </a:r>
            <a:endParaRPr lang="zh-CN" altLang="en-US" sz="1400"/>
          </a:p>
          <a:p>
            <a:pPr marL="742950" lvl="1" indent="-285750">
              <a:buFont typeface="Arial" charset="0"/>
              <a:buChar char="•"/>
            </a:pPr>
            <a:r>
              <a:rPr lang="zh-CN" altLang="en-US" sz="1400"/>
              <a:t>从ON到OFF的顺序为: ON -&gt; PREPARE -&gt; STANDBY -&gt; OFF</a:t>
            </a:r>
            <a:endParaRPr lang="zh-CN" altLang="en-US" sz="1400"/>
          </a:p>
          <a:p>
            <a:pPr marL="285750" lvl="0" indent="-285750">
              <a:buFont typeface="Arial" charset="0"/>
              <a:buChar char="•"/>
            </a:pPr>
            <a:r>
              <a:rPr lang="en-US" altLang="zh-CN" sz="1400"/>
              <a:t>rt5640_suspend跟rt5640_resume顾名思义就是codec进入suspend/resume会执行的函数</a:t>
            </a:r>
            <a:r>
              <a:rPr lang="zh-CN" altLang="en-US" sz="1400"/>
              <a:t>。</a:t>
            </a:r>
            <a:endParaRPr lang="zh-CN" altLang="en-US" sz="1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85000" lnSpcReduction="20000"/>
          </a:bodyPr>
          <a:lstStyle/>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75000" lnSpcReduction="20000"/>
          </a:bodyPr>
          <a:lstStyle/>
          <a:p>
            <a:r>
              <a:rPr lang="zh-CN" altLang="en-US"/>
              <a:t>註冊DAPM元件除了類別外還有一些重要的東西，以MIXER來說明，其他類別的元件也都差不多，就不重複。</a:t>
            </a:r>
            <a:endParaRPr lang="zh-CN" altLang="en-US"/>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lstStyle/>
          <a:p>
            <a:r>
              <a:rPr lang="en-US" dirty="0"/>
              <a:t>Quick Start guide - http://www.chromium.org/chromium-os/quick-start-guide</a:t>
            </a:r>
            <a:endParaRPr lang="en-US" dirty="0"/>
          </a:p>
          <a:p>
            <a:r>
              <a:rPr lang="en-US" dirty="0"/>
              <a:t>Chromium OS developer guide - http://www.chromium.org/chromium-os/developer-guide</a:t>
            </a:r>
            <a:endParaRPr lang="en-US" dirty="0"/>
          </a:p>
          <a:p>
            <a:r>
              <a:rPr lang="en-US" dirty="0"/>
              <a:t>Chromium OS </a:t>
            </a:r>
            <a:r>
              <a:rPr lang="en-US" b="1" dirty="0"/>
              <a:t>device page </a:t>
            </a:r>
            <a:r>
              <a:rPr lang="en-US" dirty="0"/>
              <a:t>to access all other device information - http://www.chromium.org/chromium-os/developer-information-for-chrome-os-devices</a:t>
            </a:r>
            <a:endParaRPr lang="en-US" dirty="0"/>
          </a:p>
          <a:p>
            <a:r>
              <a:rPr lang="en-US" dirty="0"/>
              <a:t>List of </a:t>
            </a:r>
            <a:r>
              <a:rPr lang="en-US" b="1" dirty="0"/>
              <a:t>branches of Chromium OS </a:t>
            </a:r>
            <a:r>
              <a:rPr lang="en-US" dirty="0"/>
              <a:t>- https://chromium.googlesource.com/chromiumos/manifest.git/+refs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5000" lnSpcReduction="20000"/>
          </a:bodyPr>
          <a:lstStyle/>
          <a:p>
            <a:pPr fontAlgn="auto">
              <a:lnSpc>
                <a:spcPct val="100000"/>
              </a:lnSpc>
            </a:pPr>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pPr fontAlgn="auto">
              <a:lnSpc>
                <a:spcPct val="100000"/>
              </a:lnSpc>
            </a:pPr>
            <a:r>
              <a:rPr lang="en-US" altLang="zh-CN"/>
              <a:t>The Portage system consists of</a:t>
            </a:r>
            <a:r>
              <a:rPr lang="x-none" altLang="en-US"/>
              <a:t>:</a:t>
            </a:r>
            <a:endParaRPr lang="x-none" altLang="en-US"/>
          </a:p>
          <a:p>
            <a:pPr lvl="1" fontAlgn="auto">
              <a:lnSpc>
                <a:spcPct val="100000"/>
              </a:lnSpc>
            </a:pPr>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fontAlgn="auto">
              <a:lnSpc>
                <a:spcPct val="100000"/>
              </a:lnSpc>
            </a:pPr>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fontAlgn="auto">
              <a:lnSpc>
                <a:spcPct val="100000"/>
              </a:lnSpc>
            </a:pPr>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fontAlgn="auto">
              <a:lnSpc>
                <a:spcPct val="100000"/>
              </a:lnSpc>
            </a:pPr>
            <a:r>
              <a:rPr lang="x-none" altLang="en-US" sz="2000"/>
              <a:t>Eclass: An eclass is a collection of code which can be used by more than one ebuild. three kinds of eclass:</a:t>
            </a:r>
            <a:endParaRPr lang="x-none" altLang="en-US" sz="2000"/>
          </a:p>
          <a:p>
            <a:pPr lvl="3" fontAlgn="auto">
              <a:lnSpc>
                <a:spcPct val="100000"/>
              </a:lnSpc>
            </a:pPr>
            <a:r>
              <a:rPr lang="x-none" altLang="en-US" sz="1800"/>
              <a:t>Those which provide common functions which are used by many ebuilds (for example, eutils, versionator, cvs, bash-completion)</a:t>
            </a:r>
            <a:endParaRPr lang="x-none" altLang="en-US" sz="1800"/>
          </a:p>
          <a:p>
            <a:pPr lvl="3" fontAlgn="auto">
              <a:lnSpc>
                <a:spcPct val="100000"/>
              </a:lnSpc>
            </a:pPr>
            <a:r>
              <a:rPr lang="x-none" altLang="en-US" sz="1800"/>
              <a:t>Those which provide a basic build system for many similar packages (for example, vim-plugin, kde)</a:t>
            </a:r>
            <a:endParaRPr lang="x-none" altLang="en-US" sz="1800"/>
          </a:p>
          <a:p>
            <a:pPr lvl="3" fontAlgn="auto">
              <a:lnSpc>
                <a:spcPct val="100000"/>
              </a:lnSpc>
            </a:pPr>
            <a:r>
              <a:rPr lang="x-none" altLang="en-US" sz="1800"/>
              <a:t>Those which handle one or a small number of packages with complex build systems (for example, vim, toolchain, kernel-2)</a:t>
            </a:r>
            <a:endParaRPr lang="x-none" altLang="en-US" sz="1800"/>
          </a:p>
          <a:p>
            <a:pPr lvl="1" fontAlgn="auto">
              <a:lnSpc>
                <a:spcPct val="100000"/>
              </a:lnSpc>
            </a:pPr>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fontAlgn="auto">
              <a:lnSpc>
                <a:spcPct val="100000"/>
              </a:lnSpc>
            </a:pPr>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fontAlgn="auto">
              <a:lnSpc>
                <a:spcPct val="100000"/>
              </a:lnSpc>
            </a:pPr>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725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endParaRPr lang="en-US" dirty="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rmAutofit/>
          </a:bodyPr>
          <a:lstStyle/>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lstStyle/>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625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85000" lnSpcReduction="2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endParaRPr lang="en-US" altLang="zh-CN" sz="4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650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750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837565" y="1930400"/>
            <a:ext cx="6420485" cy="45364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endParaRPr lang="zh-CN" altLang="en-US"/>
          </a:p>
          <a:p>
            <a:r>
              <a:rPr lang="zh-CN" altLang="en-US"/>
              <a:t>Modern GPUs support two completely different instruction-sets: (a) the “command stream” used for configuring the card, and initiating rendering, and (b) the SIMD “compute stream” used for calculating pixel values.</a:t>
            </a:r>
            <a:endParaRPr lang="zh-CN" altLang="en-US"/>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750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72500" lnSpcReduction="20000"/>
          </a:bodyPr>
          <a:lstStyle/>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88883</Words>
  <Application>Kingsoft Office WPP</Application>
  <PresentationFormat>Widescreen</PresentationFormat>
  <Paragraphs>1761</Paragraphs>
  <Slides>107</Slides>
  <Notes>52</Notes>
  <HiddenSlides>0</HiddenSlides>
  <MMClips>0</MMClips>
  <ScaleCrop>false</ScaleCrop>
  <HeadingPairs>
    <vt:vector size="4" baseType="variant">
      <vt:variant>
        <vt:lpstr>主题</vt:lpstr>
      </vt:variant>
      <vt:variant>
        <vt:i4>1</vt:i4>
      </vt:variant>
      <vt:variant>
        <vt:lpstr>幻灯片标题</vt:lpstr>
      </vt:variant>
      <vt:variant>
        <vt:i4>107</vt:i4>
      </vt:variant>
    </vt:vector>
  </HeadingPairs>
  <TitlesOfParts>
    <vt:vector size="108" baseType="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482</cp:revision>
  <dcterms:created xsi:type="dcterms:W3CDTF">2019-04-04T06:58:46Z</dcterms:created>
  <dcterms:modified xsi:type="dcterms:W3CDTF">2019-04-04T06:58:46Z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2019-04-03 08:36:12Z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